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7" r:id="rId3"/>
    <p:sldId id="302" r:id="rId4"/>
    <p:sldId id="294" r:id="rId5"/>
    <p:sldId id="304" r:id="rId6"/>
    <p:sldId id="290" r:id="rId7"/>
    <p:sldId id="279" r:id="rId8"/>
    <p:sldId id="303" r:id="rId9"/>
    <p:sldId id="295" r:id="rId10"/>
  </p:sldIdLst>
  <p:sldSz cx="9144000" cy="6858000" type="screen4x3"/>
  <p:notesSz cx="9926638" cy="6797675"/>
  <p:custDataLst>
    <p:tags r:id="rId13"/>
  </p:custData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スタイル (淡色) 1">
    <a:wholeTbl>
      <a:tcTxStyle>
        <a:fontRef idx="minor">
          <a:srgbClr val="00000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04"/>
    <p:restoredTop sz="94424" autoAdjust="0"/>
  </p:normalViewPr>
  <p:slideViewPr>
    <p:cSldViewPr>
      <p:cViewPr varScale="1">
        <p:scale>
          <a:sx n="95" d="100"/>
          <a:sy n="95" d="100"/>
        </p:scale>
        <p:origin x="240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8" d="100"/>
          <a:sy n="98" d="100"/>
        </p:scale>
        <p:origin x="246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6" y="2"/>
            <a:ext cx="4301544" cy="339884"/>
          </a:xfrm>
          <a:prstGeom prst="rect">
            <a:avLst/>
          </a:prstGeom>
        </p:spPr>
        <p:txBody>
          <a:bodyPr vert="horz" lIns="92091" tIns="46046" rIns="92091" bIns="46046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1108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22800" y="2"/>
            <a:ext cx="4301544" cy="339884"/>
          </a:xfrm>
          <a:prstGeom prst="rect">
            <a:avLst/>
          </a:prstGeom>
        </p:spPr>
        <p:txBody>
          <a:bodyPr vert="horz" lIns="92091" tIns="46046" rIns="92091" bIns="46046" rtlCol="0"/>
          <a:lstStyle>
            <a:lvl1pPr algn="r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1109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6" y="6456612"/>
            <a:ext cx="4301544" cy="339884"/>
          </a:xfrm>
          <a:prstGeom prst="rect">
            <a:avLst/>
          </a:prstGeom>
        </p:spPr>
        <p:txBody>
          <a:bodyPr vert="horz" lIns="92091" tIns="46046" rIns="92091" bIns="46046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67413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6" y="2"/>
            <a:ext cx="4301544" cy="339884"/>
          </a:xfrm>
          <a:prstGeom prst="rect">
            <a:avLst/>
          </a:prstGeom>
        </p:spPr>
        <p:txBody>
          <a:bodyPr vert="horz" lIns="92091" tIns="46046" rIns="92091" bIns="46046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 2"/>
          <p:cNvSpPr>
            <a:spLocks noGrp="1"/>
          </p:cNvSpPr>
          <p:nvPr>
            <p:ph type="dt" idx="1"/>
          </p:nvPr>
        </p:nvSpPr>
        <p:spPr>
          <a:xfrm>
            <a:off x="5622800" y="2"/>
            <a:ext cx="4301544" cy="339884"/>
          </a:xfrm>
          <a:prstGeom prst="rect">
            <a:avLst/>
          </a:prstGeom>
        </p:spPr>
        <p:txBody>
          <a:bodyPr vert="horz" lIns="92091" tIns="46046" rIns="92091" bIns="46046" rtlCol="0"/>
          <a:lstStyle>
            <a:lvl1pPr algn="r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1102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91" tIns="46046" rIns="92091" bIns="46046" rtlCol="0" anchor="ctr"/>
          <a:lstStyle/>
          <a:p>
            <a:endParaRPr lang="ja-JP" altLang="en-US"/>
          </a:p>
        </p:txBody>
      </p:sp>
      <p:sp>
        <p:nvSpPr>
          <p:cNvPr id="1103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992664" y="3228899"/>
            <a:ext cx="7941310" cy="3058953"/>
          </a:xfrm>
          <a:prstGeom prst="rect">
            <a:avLst/>
          </a:prstGeom>
        </p:spPr>
        <p:txBody>
          <a:bodyPr vert="horz" lIns="92091" tIns="46046" rIns="92091" bIns="46046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6" y="6456612"/>
            <a:ext cx="4301544" cy="339884"/>
          </a:xfrm>
          <a:prstGeom prst="rect">
            <a:avLst/>
          </a:prstGeom>
        </p:spPr>
        <p:txBody>
          <a:bodyPr vert="horz" lIns="92091" tIns="46046" rIns="92091" bIns="46046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5622800" y="6456612"/>
            <a:ext cx="4301544" cy="339884"/>
          </a:xfrm>
          <a:prstGeom prst="rect">
            <a:avLst/>
          </a:prstGeom>
        </p:spPr>
        <p:txBody>
          <a:bodyPr vert="horz" lIns="92091" tIns="46046" rIns="92091" bIns="46046" rtlCol="0" anchor="b"/>
          <a:lstStyle>
            <a:lvl1pPr algn="r">
              <a:defRPr sz="1300"/>
            </a:lvl1pPr>
          </a:lstStyle>
          <a:p>
            <a:fld id="{AB880EDD-3D67-49B2-8669-6D93B61EBCC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6703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19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92746413-69D2-F81A-2062-30586C3581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880EDD-3D67-49B2-8669-6D93B61EBCC8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4262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103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877F7-5028-4C32-BC4D-5813AE55DA51}" type="datetime1">
              <a:rPr kumimoji="1" lang="ja-JP" altLang="en-US" smtClean="0"/>
              <a:t>2026/3/22</a:t>
            </a:fld>
            <a:endParaRPr kumimoji="1" lang="ja-JP" altLang="en-US"/>
          </a:p>
        </p:txBody>
      </p:sp>
      <p:sp>
        <p:nvSpPr>
          <p:cNvPr id="103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715E-3284-4D94-B1F5-5A71D292327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08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0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7C18D-B33E-41F3-B739-258B84D090CF}" type="datetime1">
              <a:rPr kumimoji="1" lang="ja-JP" altLang="en-US" smtClean="0"/>
              <a:t>2026/3/22</a:t>
            </a:fld>
            <a:endParaRPr kumimoji="1" lang="ja-JP" altLang="en-US"/>
          </a:p>
        </p:txBody>
      </p:sp>
      <p:sp>
        <p:nvSpPr>
          <p:cNvPr id="1091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715E-3284-4D94-B1F5-5A71D292327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095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F3AF7-D6FF-4112-9A41-EAAEB25FD704}" type="datetime1">
              <a:rPr kumimoji="1" lang="ja-JP" altLang="en-US" smtClean="0"/>
              <a:t>2026/3/22</a:t>
            </a:fld>
            <a:endParaRPr kumimoji="1" lang="ja-JP" altLang="en-US"/>
          </a:p>
        </p:txBody>
      </p:sp>
      <p:sp>
        <p:nvSpPr>
          <p:cNvPr id="109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715E-3284-4D94-B1F5-5A71D292327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03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39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D1327-2CAE-4A05-A10A-B7280324E7D2}" type="datetime1">
              <a:rPr kumimoji="1" lang="ja-JP" altLang="en-US" smtClean="0"/>
              <a:t>2026/3/22</a:t>
            </a:fld>
            <a:endParaRPr kumimoji="1" lang="ja-JP" altLang="en-US"/>
          </a:p>
        </p:txBody>
      </p:sp>
      <p:sp>
        <p:nvSpPr>
          <p:cNvPr id="1040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715E-3284-4D94-B1F5-5A71D292327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04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104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00F2-6AE1-475A-ADD7-0E44A15C7D42}" type="datetime1">
              <a:rPr kumimoji="1" lang="ja-JP" altLang="en-US" smtClean="0"/>
              <a:t>2026/3/22</a:t>
            </a:fld>
            <a:endParaRPr kumimoji="1" lang="ja-JP" altLang="en-US"/>
          </a:p>
        </p:txBody>
      </p:sp>
      <p:sp>
        <p:nvSpPr>
          <p:cNvPr id="104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715E-3284-4D94-B1F5-5A71D292327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050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2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B9BF6-81B5-4AE3-8114-B97FF85B22D1}" type="datetime1">
              <a:rPr kumimoji="1" lang="ja-JP" altLang="en-US" smtClean="0"/>
              <a:t>2026/3/22</a:t>
            </a:fld>
            <a:endParaRPr kumimoji="1" lang="ja-JP" altLang="en-US"/>
          </a:p>
        </p:txBody>
      </p:sp>
      <p:sp>
        <p:nvSpPr>
          <p:cNvPr id="1053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715E-3284-4D94-B1F5-5A71D292327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05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105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9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1060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61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7524-D846-431B-8A18-5059D8268A7E}" type="datetime1">
              <a:rPr kumimoji="1" lang="ja-JP" altLang="en-US" smtClean="0"/>
              <a:t>2026/3/22</a:t>
            </a:fld>
            <a:endParaRPr kumimoji="1" lang="ja-JP" altLang="en-US"/>
          </a:p>
        </p:txBody>
      </p:sp>
      <p:sp>
        <p:nvSpPr>
          <p:cNvPr id="1062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715E-3284-4D94-B1F5-5A71D292327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066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CE56-4FA8-46A1-B4EB-B0E8618DB1CE}" type="datetime1">
              <a:rPr kumimoji="1" lang="ja-JP" altLang="en-US" smtClean="0"/>
              <a:t>2026/3/22</a:t>
            </a:fld>
            <a:endParaRPr kumimoji="1" lang="ja-JP" altLang="en-US"/>
          </a:p>
        </p:txBody>
      </p:sp>
      <p:sp>
        <p:nvSpPr>
          <p:cNvPr id="1067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715E-3284-4D94-B1F5-5A71D292327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6CF72-2A06-4EED-B3A4-451AA6E1C90C}" type="datetime1">
              <a:rPr kumimoji="1" lang="ja-JP" altLang="en-US" smtClean="0"/>
              <a:t>2026/3/22</a:t>
            </a:fld>
            <a:endParaRPr kumimoji="1" lang="ja-JP" altLang="en-US"/>
          </a:p>
        </p:txBody>
      </p:sp>
      <p:sp>
        <p:nvSpPr>
          <p:cNvPr id="1071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715E-3284-4D94-B1F5-5A71D292327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075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7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1077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334DF-372D-4891-A266-7D00D31EDD31}" type="datetime1">
              <a:rPr kumimoji="1" lang="ja-JP" altLang="en-US" smtClean="0"/>
              <a:t>2026/3/22</a:t>
            </a:fld>
            <a:endParaRPr kumimoji="1" lang="ja-JP" altLang="en-US"/>
          </a:p>
        </p:txBody>
      </p:sp>
      <p:sp>
        <p:nvSpPr>
          <p:cNvPr id="1078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715E-3284-4D94-B1F5-5A71D292327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082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108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1084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8F488-6415-4B67-90C1-907D443204C6}" type="datetime1">
              <a:rPr kumimoji="1" lang="ja-JP" altLang="en-US" smtClean="0"/>
              <a:t>2026/3/22</a:t>
            </a:fld>
            <a:endParaRPr kumimoji="1" lang="ja-JP" altLang="en-US"/>
          </a:p>
        </p:txBody>
      </p:sp>
      <p:sp>
        <p:nvSpPr>
          <p:cNvPr id="1085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715E-3284-4D94-B1F5-5A71D292327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02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27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C7C9A-11B1-4DFD-B3EF-9D251B7EFEC9}" type="datetime1">
              <a:rPr kumimoji="1" lang="ja-JP" altLang="en-US" smtClean="0"/>
              <a:t>2026/3/22</a:t>
            </a:fld>
            <a:endParaRPr kumimoji="1" lang="ja-JP" altLang="en-US"/>
          </a:p>
        </p:txBody>
      </p:sp>
      <p:sp>
        <p:nvSpPr>
          <p:cNvPr id="1028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A715E-3284-4D94-B1F5-5A71D292327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" name="タイトル 1"/>
          <p:cNvSpPr>
            <a:spLocks noGrp="1"/>
          </p:cNvSpPr>
          <p:nvPr>
            <p:ph type="ctrTitle"/>
          </p:nvPr>
        </p:nvSpPr>
        <p:spPr>
          <a:xfrm>
            <a:off x="107504" y="1052736"/>
            <a:ext cx="9036496" cy="2982193"/>
          </a:xfrm>
        </p:spPr>
        <p:txBody>
          <a:bodyPr>
            <a:normAutofit/>
          </a:bodyPr>
          <a:lstStyle/>
          <a:p>
            <a:r>
              <a:rPr lang="ja-JP" altLang="en-US" b="1"/>
              <a:t>○○○○○○</a:t>
            </a:r>
            <a:endParaRPr kumimoji="1" lang="ja-JP" altLang="en-US" b="1" dirty="0"/>
          </a:p>
        </p:txBody>
      </p:sp>
      <p:sp>
        <p:nvSpPr>
          <p:cNvPr id="1113" name="額縁 7"/>
          <p:cNvSpPr/>
          <p:nvPr/>
        </p:nvSpPr>
        <p:spPr>
          <a:xfrm>
            <a:off x="2033464" y="441461"/>
            <a:ext cx="5184576" cy="611275"/>
          </a:xfrm>
          <a:prstGeom prst="bevel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>
                <a:solidFill>
                  <a:schemeClr val="bg1"/>
                </a:solidFill>
              </a:rPr>
              <a:t>課題研究報告書</a:t>
            </a:r>
          </a:p>
        </p:txBody>
      </p:sp>
      <p:sp>
        <p:nvSpPr>
          <p:cNvPr id="1114" name="サブタイトル 2"/>
          <p:cNvSpPr>
            <a:spLocks noGrp="1"/>
          </p:cNvSpPr>
          <p:nvPr>
            <p:ph type="subTitle" idx="1"/>
          </p:nvPr>
        </p:nvSpPr>
        <p:spPr>
          <a:xfrm>
            <a:off x="1691680" y="5229200"/>
            <a:ext cx="8352928" cy="576064"/>
          </a:xfrm>
        </p:spPr>
        <p:txBody>
          <a:bodyPr>
            <a:normAutofit lnSpcReduction="10000"/>
          </a:bodyPr>
          <a:lstStyle/>
          <a:p>
            <a:pPr algn="l"/>
            <a:r>
              <a:rPr kumimoji="1" lang="ja-JP" altLang="en-US">
                <a:solidFill>
                  <a:schemeClr val="tx1"/>
                </a:solidFill>
              </a:rPr>
              <a:t>徳島県立○○支援学校　　　</a:t>
            </a:r>
            <a:r>
              <a:rPr lang="ja-JP" altLang="en-US">
                <a:solidFill>
                  <a:schemeClr val="tx1"/>
                </a:solidFill>
              </a:rPr>
              <a:t>　</a:t>
            </a:r>
            <a:r>
              <a:rPr kumimoji="1" lang="ja-JP" altLang="en-US">
                <a:solidFill>
                  <a:schemeClr val="tx1"/>
                </a:solidFill>
              </a:rPr>
              <a:t>□□　□□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7C409413-F775-3B49-DFD9-429EA1B260A2}"/>
              </a:ext>
            </a:extLst>
          </p:cNvPr>
          <p:cNvSpPr txBox="1"/>
          <p:nvPr/>
        </p:nvSpPr>
        <p:spPr>
          <a:xfrm>
            <a:off x="7670213" y="302639"/>
            <a:ext cx="1080120" cy="33204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ja-JP" altLang="en-US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（様式２）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3" name="コンテンツ プレースホルダー 2"/>
          <p:cNvSpPr txBox="1">
            <a:spLocks noGrp="1"/>
          </p:cNvSpPr>
          <p:nvPr>
            <p:ph type="title"/>
          </p:nvPr>
        </p:nvSpPr>
        <p:spPr>
          <a:xfrm>
            <a:off x="2195736" y="332656"/>
            <a:ext cx="4392488" cy="593712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ja-JP" altLang="en-US" b="1" dirty="0"/>
              <a:t>児童・生徒の実態</a:t>
            </a:r>
          </a:p>
        </p:txBody>
      </p:sp>
    </p:spTree>
    <p:extLst>
      <p:ext uri="{BB962C8B-B14F-4D97-AF65-F5344CB8AC3E}">
        <p14:creationId xmlns:p14="http://schemas.microsoft.com/office/powerpoint/2010/main" val="1672013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" name="タイトル 1"/>
          <p:cNvSpPr txBox="1"/>
          <p:nvPr/>
        </p:nvSpPr>
        <p:spPr>
          <a:xfrm>
            <a:off x="251520" y="998538"/>
            <a:ext cx="903649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dirty="0"/>
          </a:p>
        </p:txBody>
      </p:sp>
      <p:sp>
        <p:nvSpPr>
          <p:cNvPr id="1127" name="額縁 6"/>
          <p:cNvSpPr/>
          <p:nvPr/>
        </p:nvSpPr>
        <p:spPr>
          <a:xfrm>
            <a:off x="251520" y="249885"/>
            <a:ext cx="5184576" cy="611275"/>
          </a:xfrm>
          <a:prstGeom prst="bevel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>
                <a:solidFill>
                  <a:schemeClr val="bg1"/>
                </a:solidFill>
              </a:rPr>
              <a:t>保護者の願い</a:t>
            </a:r>
          </a:p>
        </p:txBody>
      </p:sp>
      <p:sp>
        <p:nvSpPr>
          <p:cNvPr id="1128" name="額縁 8"/>
          <p:cNvSpPr/>
          <p:nvPr/>
        </p:nvSpPr>
        <p:spPr>
          <a:xfrm>
            <a:off x="273624" y="3356992"/>
            <a:ext cx="5184576" cy="611275"/>
          </a:xfrm>
          <a:prstGeom prst="bevel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</a:rPr>
              <a:t>教員の</a:t>
            </a:r>
            <a:r>
              <a:rPr lang="ja-JP" altLang="en-US" sz="3200" dirty="0">
                <a:solidFill>
                  <a:schemeClr val="bg1"/>
                </a:solidFill>
              </a:rPr>
              <a:t>願い</a:t>
            </a:r>
            <a:endParaRPr kumimoji="1" lang="ja-JP" alt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45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1" name="額縁 3"/>
          <p:cNvSpPr/>
          <p:nvPr/>
        </p:nvSpPr>
        <p:spPr>
          <a:xfrm>
            <a:off x="323528" y="404664"/>
            <a:ext cx="5184576" cy="611275"/>
          </a:xfrm>
          <a:prstGeom prst="bevel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</a:rPr>
              <a:t>アドバイザーからの助言</a:t>
            </a:r>
          </a:p>
        </p:txBody>
      </p:sp>
    </p:spTree>
    <p:extLst>
      <p:ext uri="{BB962C8B-B14F-4D97-AF65-F5344CB8AC3E}">
        <p14:creationId xmlns:p14="http://schemas.microsoft.com/office/powerpoint/2010/main" val="1080408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4" name="額縁 3"/>
          <p:cNvSpPr/>
          <p:nvPr/>
        </p:nvSpPr>
        <p:spPr>
          <a:xfrm>
            <a:off x="323528" y="404664"/>
            <a:ext cx="5184576" cy="611275"/>
          </a:xfrm>
          <a:prstGeom prst="bevel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</a:rPr>
              <a:t>保護者・家庭との連携</a:t>
            </a:r>
          </a:p>
        </p:txBody>
      </p:sp>
    </p:spTree>
    <p:extLst>
      <p:ext uri="{BB962C8B-B14F-4D97-AF65-F5344CB8AC3E}">
        <p14:creationId xmlns:p14="http://schemas.microsoft.com/office/powerpoint/2010/main" val="346859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7" name="コンテンツ プレースホルダー 2"/>
          <p:cNvSpPr txBox="1">
            <a:spLocks noGrp="1"/>
          </p:cNvSpPr>
          <p:nvPr>
            <p:ph type="title"/>
          </p:nvPr>
        </p:nvSpPr>
        <p:spPr>
          <a:xfrm>
            <a:off x="1726110" y="332656"/>
            <a:ext cx="5688632" cy="57606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ja-JP" altLang="en-US" sz="3600" b="1" dirty="0"/>
              <a:t>助言を受けての見直し</a:t>
            </a:r>
          </a:p>
        </p:txBody>
      </p:sp>
    </p:spTree>
    <p:extLst>
      <p:ext uri="{BB962C8B-B14F-4D97-AF65-F5344CB8AC3E}">
        <p14:creationId xmlns:p14="http://schemas.microsoft.com/office/powerpoint/2010/main" val="1338304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0" name="コンテンツ プレースホルダー 2"/>
          <p:cNvSpPr txBox="1">
            <a:spLocks noGrp="1"/>
          </p:cNvSpPr>
          <p:nvPr>
            <p:ph type="title"/>
          </p:nvPr>
        </p:nvSpPr>
        <p:spPr>
          <a:xfrm>
            <a:off x="2487781" y="188639"/>
            <a:ext cx="4248472" cy="57606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ja-JP" altLang="en-US" sz="3600" b="1" dirty="0"/>
              <a:t>指導の手続き</a:t>
            </a:r>
          </a:p>
        </p:txBody>
      </p:sp>
    </p:spTree>
    <p:extLst>
      <p:ext uri="{BB962C8B-B14F-4D97-AF65-F5344CB8AC3E}">
        <p14:creationId xmlns:p14="http://schemas.microsoft.com/office/powerpoint/2010/main" val="438801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8" name="コンテンツ プレースホルダー 2"/>
          <p:cNvSpPr txBox="1"/>
          <p:nvPr/>
        </p:nvSpPr>
        <p:spPr>
          <a:xfrm>
            <a:off x="2408612" y="208065"/>
            <a:ext cx="4320480" cy="57606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ja-JP" altLang="en-US" sz="3600" b="1" dirty="0"/>
              <a:t>指導の成果</a:t>
            </a:r>
          </a:p>
        </p:txBody>
      </p:sp>
    </p:spTree>
    <p:extLst>
      <p:ext uri="{BB962C8B-B14F-4D97-AF65-F5344CB8AC3E}">
        <p14:creationId xmlns:p14="http://schemas.microsoft.com/office/powerpoint/2010/main" val="909772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1" name="タイトル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kumimoji="1" lang="ja-JP" altLang="en-US">
                <a:solidFill>
                  <a:srgbClr val="FF0000"/>
                </a:solidFill>
              </a:rPr>
              <a:t>今後の課題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9098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G" val="b5ddfa8f-d562-4019-b09d-bb39964b3b50"/>
</p:tagLst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1782</TotalTime>
  <Words>59</Words>
  <Application>Microsoft Office PowerPoint</Application>
  <PresentationFormat>画面に合わせる (4:3)</PresentationFormat>
  <Paragraphs>14</Paragraphs>
  <Slides>9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テーマ</vt:lpstr>
      <vt:lpstr>○○○○○○</vt:lpstr>
      <vt:lpstr>児童・生徒の実態</vt:lpstr>
      <vt:lpstr>PowerPoint プレゼンテーション</vt:lpstr>
      <vt:lpstr>PowerPoint プレゼンテーション</vt:lpstr>
      <vt:lpstr>PowerPoint プレゼンテーション</vt:lpstr>
      <vt:lpstr>助言を受けての見直し</vt:lpstr>
      <vt:lpstr>指導の手続き</vt:lpstr>
      <vt:lpstr>PowerPoint プレゼンテーション</vt:lpstr>
      <vt:lpstr>今後の課題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高等部1年生の男子生徒が、一般就労に必要なスキルを身につけるための</dc:title>
  <dc:creator>nishio-yoshinobu-1</dc:creator>
  <cp:lastModifiedBy>久米 美佳</cp:lastModifiedBy>
  <cp:revision>222</cp:revision>
  <cp:lastPrinted>2026-03-22T03:36:44Z</cp:lastPrinted>
  <dcterms:created xsi:type="dcterms:W3CDTF">2015-12-07T06:44:34Z</dcterms:created>
  <dcterms:modified xsi:type="dcterms:W3CDTF">2026-03-22T03:37:42Z</dcterms:modified>
</cp:coreProperties>
</file>