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9" r:id="rId2"/>
    <p:sldId id="260" r:id="rId3"/>
    <p:sldId id="262" r:id="rId4"/>
    <p:sldId id="263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CC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FBF9B-26F0-4C27-89E8-AF0518AE521B}" type="datetimeFigureOut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54F9E-BCED-4408-9F77-6562B75F8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326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474602-EF59-AB79-1D2E-166106E53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C6B94AA-8E3E-11CA-E391-D49DD9944D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02DEB6-47A5-8BD8-C2D3-11D96A731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B737-9DD0-4F2A-A0BA-5911E5390B9A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BED18E-E3FA-EAB5-E030-5F6DEA2D6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A72AE9-28A3-3424-D212-814BCF8E6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41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E08C44-27C7-9EBB-25EE-652B2FAD0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674BB22-8118-5C58-2A10-6D544AB1F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CB87F2-413D-8EAD-852B-2A8D29F81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5F332-F1B9-4BE2-A5AB-5A8372142CB0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B490EC-2079-5BB6-3E84-DE48D8F26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A534F81-B240-B145-CDFD-07A1B5663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317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42B0C33-6527-E032-5FF4-3620CC7384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D9CD72A-54A2-54E7-1EC7-0B2BDC93E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70B1D4-9026-BE93-4F15-40D7DCD81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A0E74-CCE4-4A4A-810B-B05DC9780684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9D770F-F854-42B3-9403-888786D24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D430AB-BA7E-7AE2-DF3D-6DF635441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69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F7E72B-FB6D-4770-0935-7F7CA6761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D234ED-64DB-0382-1DBB-97CF036D9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210082-F565-5D7D-4173-09665FDF4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8A930-C464-486D-BBAA-80CF636A5887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C4C6F1-6846-CD36-7492-584D42238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DC1E64-A37D-06AF-E072-B501059C7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213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43D772-35CC-964B-773B-B139611FB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1D7DD6-A99F-5B8B-CEA6-481E0252C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289FB07-1D7E-C1EE-085C-2BBE5091F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F56E2-BFB0-40FF-AA9B-B0B8C6A20949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F3F399-03BE-3700-1BB3-7ABED1B27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A3AF33-28B4-A4C4-267C-2CB5615EC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593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E7460F-5A3E-BCA6-D608-BB1724D03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2896FA7-E7CF-9320-1565-B2F6E8302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668A10B-6DDD-5743-4FA3-DC18DA423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EFBCF5-A651-287D-D488-E36C2616F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2E2F1-4CE6-4D32-AE76-140447840BC5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017EC9-1F0A-6F2F-B1EF-0091A924C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13E97F-7E10-70E2-D5BA-D323C8DF9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18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B12D9A-0886-1BD4-99D2-F3DCFF66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DB3489-118E-B625-C5BD-46FD166C0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38219A2-5AA4-B352-1BDD-290CE281EB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9965CB6-0DCA-B88D-0815-394BE8E06A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C99B813-175D-F48C-1BDC-4C97F2FC84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460B6B0-6ACB-B12E-7F63-BCBF0FD74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E7773-7A6F-4923-8C5D-AA5CC7AA60B2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10FF018-D6D9-0D78-EE7B-B6E824CF7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B83DC2F-16B3-FF16-45A9-A19728A98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18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8E5863-6AFE-59C8-2255-4C6A3A545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4BF16C-48EA-8B8C-FAC1-B8D6E8034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FC46-FEDB-4393-9DEE-9B283CD4399B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448E0A3-CF43-3150-10D9-8594A018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072DDD5-7BB4-EBD2-3787-E7010CAE1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55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BD1892-E19F-041E-26E3-C7F09912F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E7D51-98EE-47D2-944B-5E8100F1C7F8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39B3D2-E41A-8EB8-211B-FA769355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B97F265-00B1-7237-9D71-6B0972F90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811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33397B-FE55-297F-540F-F2B5EF6E5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EB32B1-58F6-D2B1-6A27-4220A7DAA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76AF0A-A8AC-E218-1667-168800001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16A7F8-E9B4-6F09-A4AA-6B0C6C906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3A08B-6BEB-4ABA-9405-1E600F21A4D4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413CBC-1CAF-FB97-08C2-1A8C3F0AC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897E67-5364-8E7D-AE7A-828AD0D46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350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FD13C0-B4A9-20CE-E10F-F51CD7560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F5AE0C-0DF5-A7CF-3BD6-191CEAB815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417CF4-0EB8-C320-B8CE-F53270BA9D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7EA604-A626-155E-537E-FB5657719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C9603-AB4D-448C-852A-184BCA8A126B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8C359C4-520F-270E-2F0B-06DA08451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8B9B95-1AEB-6C1E-8E2C-48DCE18EA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1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5ACE85A-BAC8-5BD5-91C0-A6D2CC733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B61B80-509E-8C95-8393-1FFE07FBD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D2F25F-F180-BCE4-E060-4902B41CD7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39251-CF89-4374-AA70-4FA6D2C8A12A}" type="datetime1">
              <a:rPr kumimoji="1" lang="ja-JP" altLang="en-US" smtClean="0"/>
              <a:t>2024/9/3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E48329-2EB7-4045-FE87-A58E0A57A9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40EE55-01EB-68B6-1662-B17D520E06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81490-070C-48B2-A79A-152D50272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63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7255999-4FF8-4ADD-7FB8-868D9869E36C}"/>
              </a:ext>
            </a:extLst>
          </p:cNvPr>
          <p:cNvSpPr txBox="1"/>
          <p:nvPr/>
        </p:nvSpPr>
        <p:spPr>
          <a:xfrm>
            <a:off x="11356185" y="2133600"/>
            <a:ext cx="461665" cy="2835564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dirty="0"/>
              <a:t>ここに文字を入力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705A016-7A86-0472-00A4-5CB12C887212}"/>
              </a:ext>
            </a:extLst>
          </p:cNvPr>
          <p:cNvSpPr txBox="1"/>
          <p:nvPr/>
        </p:nvSpPr>
        <p:spPr>
          <a:xfrm>
            <a:off x="374150" y="2133600"/>
            <a:ext cx="461665" cy="2835564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dirty="0"/>
              <a:t>ここに文字を入力</a:t>
            </a:r>
          </a:p>
        </p:txBody>
      </p:sp>
      <p:pic>
        <p:nvPicPr>
          <p:cNvPr id="6" name="グラフィックス 5" descr="笑顔 (塗りつぶしなし) 単色塗りつぶし">
            <a:extLst>
              <a:ext uri="{FF2B5EF4-FFF2-40B4-BE49-F238E27FC236}">
                <a16:creationId xmlns:a16="http://schemas.microsoft.com/office/drawing/2014/main" id="{91BA2DB0-224B-F9E8-E43F-56C83EF910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52856" y="4256669"/>
            <a:ext cx="914400" cy="9144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345C615-3833-6237-AE0E-759F62472BDB}"/>
              </a:ext>
            </a:extLst>
          </p:cNvPr>
          <p:cNvSpPr txBox="1"/>
          <p:nvPr/>
        </p:nvSpPr>
        <p:spPr>
          <a:xfrm>
            <a:off x="4135551" y="509918"/>
            <a:ext cx="3920899" cy="369332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</a:bodyPr>
          <a:lstStyle/>
          <a:p>
            <a:pPr algn="ctr"/>
            <a:r>
              <a:rPr kumimoji="1" lang="ja-JP" altLang="en-US" dirty="0"/>
              <a:t>ここにタイトルを入力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EEA29CB-BAB1-2CFC-62E6-1E14B0EC5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634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グラフィックス 2" descr="笑顔 (塗りつぶしなし) 単色塗りつぶし">
            <a:extLst>
              <a:ext uri="{FF2B5EF4-FFF2-40B4-BE49-F238E27FC236}">
                <a16:creationId xmlns:a16="http://schemas.microsoft.com/office/drawing/2014/main" id="{8C090878-558F-0747-EEDD-60DB529620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38799" y="2971800"/>
            <a:ext cx="914400" cy="91440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A2D1DF4-557F-B2F1-9559-2B3AD700556B}"/>
              </a:ext>
            </a:extLst>
          </p:cNvPr>
          <p:cNvSpPr txBox="1"/>
          <p:nvPr/>
        </p:nvSpPr>
        <p:spPr>
          <a:xfrm>
            <a:off x="374150" y="2433782"/>
            <a:ext cx="461665" cy="2835564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dirty="0"/>
              <a:t>ここに文字を入力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85F0833-4333-46D0-7FEF-6DFABF0A4AC9}"/>
              </a:ext>
            </a:extLst>
          </p:cNvPr>
          <p:cNvSpPr txBox="1"/>
          <p:nvPr/>
        </p:nvSpPr>
        <p:spPr>
          <a:xfrm>
            <a:off x="11356185" y="2433782"/>
            <a:ext cx="461665" cy="2835564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dirty="0"/>
              <a:t>ここに文字を入力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98C6A3-7736-D561-1AE6-8D29B29781B1}"/>
              </a:ext>
            </a:extLst>
          </p:cNvPr>
          <p:cNvSpPr txBox="1"/>
          <p:nvPr/>
        </p:nvSpPr>
        <p:spPr>
          <a:xfrm>
            <a:off x="5066082" y="133026"/>
            <a:ext cx="2059835" cy="369332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</a:bodyPr>
          <a:lstStyle/>
          <a:p>
            <a:r>
              <a:rPr kumimoji="1" lang="ja-JP" altLang="en-US" dirty="0"/>
              <a:t>ここに文字を入力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2B40A06-EA68-C044-FF4F-9B69200A7A87}"/>
              </a:ext>
            </a:extLst>
          </p:cNvPr>
          <p:cNvSpPr txBox="1"/>
          <p:nvPr/>
        </p:nvSpPr>
        <p:spPr>
          <a:xfrm>
            <a:off x="5066082" y="6355642"/>
            <a:ext cx="2059835" cy="369332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</a:bodyPr>
          <a:lstStyle/>
          <a:p>
            <a:r>
              <a:rPr kumimoji="1" lang="ja-JP" altLang="en-US" dirty="0"/>
              <a:t>ここに文字を入力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6538245-C41B-58DC-3535-8F590619C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401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FEFD81D-0BAF-0753-EFE8-D1EF6A77719F}"/>
              </a:ext>
            </a:extLst>
          </p:cNvPr>
          <p:cNvSpPr txBox="1"/>
          <p:nvPr/>
        </p:nvSpPr>
        <p:spPr>
          <a:xfrm>
            <a:off x="909858" y="946728"/>
            <a:ext cx="461665" cy="2835564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dirty="0"/>
              <a:t>ここにタイトルを入力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24298D-A621-AACA-04A9-FE26CA38D053}"/>
              </a:ext>
            </a:extLst>
          </p:cNvPr>
          <p:cNvSpPr txBox="1"/>
          <p:nvPr/>
        </p:nvSpPr>
        <p:spPr>
          <a:xfrm>
            <a:off x="11069858" y="946728"/>
            <a:ext cx="461665" cy="2835564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dirty="0"/>
              <a:t>ここにタイトルを入力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87C890-3CB0-0284-800A-9470D686D02A}"/>
              </a:ext>
            </a:extLst>
          </p:cNvPr>
          <p:cNvSpPr txBox="1"/>
          <p:nvPr/>
        </p:nvSpPr>
        <p:spPr>
          <a:xfrm>
            <a:off x="4809804" y="6355642"/>
            <a:ext cx="2572391" cy="369332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</a:bodyPr>
          <a:lstStyle/>
          <a:p>
            <a:r>
              <a:rPr kumimoji="1" lang="ja-JP" altLang="en-US" dirty="0"/>
              <a:t>ここにタイトルを入力</a:t>
            </a:r>
          </a:p>
        </p:txBody>
      </p:sp>
      <p:pic>
        <p:nvPicPr>
          <p:cNvPr id="5" name="グラフィックス 4" descr="笑顔 (塗りつぶしなし) 単色塗りつぶし">
            <a:extLst>
              <a:ext uri="{FF2B5EF4-FFF2-40B4-BE49-F238E27FC236}">
                <a16:creationId xmlns:a16="http://schemas.microsoft.com/office/drawing/2014/main" id="{B023C1B3-CED4-13F3-4CA1-A2F9974D05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39899" y="1772900"/>
            <a:ext cx="3312199" cy="3312199"/>
          </a:xfrm>
          <a:prstGeom prst="rect">
            <a:avLst/>
          </a:prstGeom>
        </p:spPr>
      </p:pic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38BF59-A346-6848-68C5-D1CC12C0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286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FEFD81D-0BAF-0753-EFE8-D1EF6A77719F}"/>
              </a:ext>
            </a:extLst>
          </p:cNvPr>
          <p:cNvSpPr txBox="1"/>
          <p:nvPr/>
        </p:nvSpPr>
        <p:spPr>
          <a:xfrm>
            <a:off x="909858" y="946728"/>
            <a:ext cx="461665" cy="2835564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dirty="0"/>
              <a:t>ここにタイトルを入力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24298D-A621-AACA-04A9-FE26CA38D053}"/>
              </a:ext>
            </a:extLst>
          </p:cNvPr>
          <p:cNvSpPr txBox="1"/>
          <p:nvPr/>
        </p:nvSpPr>
        <p:spPr>
          <a:xfrm>
            <a:off x="11069858" y="946728"/>
            <a:ext cx="461665" cy="2835564"/>
          </a:xfrm>
          <a:prstGeom prst="rect">
            <a:avLst/>
          </a:prstGeom>
          <a:noFill/>
        </p:spPr>
        <p:txBody>
          <a:bodyPr vert="eaVert" wrap="square" rtlCol="0" anchor="ctr" anchorCtr="0">
            <a:spAutoFit/>
          </a:bodyPr>
          <a:lstStyle/>
          <a:p>
            <a:r>
              <a:rPr kumimoji="1" lang="ja-JP" altLang="en-US" dirty="0"/>
              <a:t>ここにタイトルを入力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87C890-3CB0-0284-800A-9470D686D02A}"/>
              </a:ext>
            </a:extLst>
          </p:cNvPr>
          <p:cNvSpPr txBox="1"/>
          <p:nvPr/>
        </p:nvSpPr>
        <p:spPr>
          <a:xfrm>
            <a:off x="4809804" y="6355642"/>
            <a:ext cx="2572391" cy="369332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</a:bodyPr>
          <a:lstStyle/>
          <a:p>
            <a:r>
              <a:rPr kumimoji="1" lang="ja-JP" altLang="en-US" dirty="0"/>
              <a:t>ここにタイトルを入力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B76D60-7767-FC06-DA28-10365D4230B7}"/>
              </a:ext>
            </a:extLst>
          </p:cNvPr>
          <p:cNvSpPr txBox="1"/>
          <p:nvPr/>
        </p:nvSpPr>
        <p:spPr>
          <a:xfrm>
            <a:off x="1821840" y="2036618"/>
            <a:ext cx="4052487" cy="369332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</a:bodyPr>
          <a:lstStyle/>
          <a:p>
            <a:r>
              <a:rPr kumimoji="1" lang="ja-JP" altLang="en-US" dirty="0"/>
              <a:t>ここに意見を入力</a:t>
            </a:r>
            <a:endParaRPr lang="en-US" altLang="ja-JP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F62176A-CE8C-F644-6036-74D77988EFA1}"/>
              </a:ext>
            </a:extLst>
          </p:cNvPr>
          <p:cNvSpPr txBox="1"/>
          <p:nvPr/>
        </p:nvSpPr>
        <p:spPr>
          <a:xfrm>
            <a:off x="6445849" y="1995178"/>
            <a:ext cx="4052487" cy="369332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</a:bodyPr>
          <a:lstStyle/>
          <a:p>
            <a:r>
              <a:rPr kumimoji="1" lang="ja-JP" altLang="en-US" dirty="0"/>
              <a:t>ここに意見を入力</a:t>
            </a:r>
            <a:endParaRPr kumimoji="1" lang="en-US" altLang="ja-JP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E5EE0-271D-08EC-28DC-03A959647C61}"/>
              </a:ext>
            </a:extLst>
          </p:cNvPr>
          <p:cNvSpPr txBox="1"/>
          <p:nvPr/>
        </p:nvSpPr>
        <p:spPr>
          <a:xfrm>
            <a:off x="3557742" y="5252371"/>
            <a:ext cx="5076514" cy="369332"/>
          </a:xfrm>
          <a:prstGeom prst="rect">
            <a:avLst/>
          </a:prstGeom>
          <a:noFill/>
        </p:spPr>
        <p:txBody>
          <a:bodyPr vert="horz" wrap="square" rtlCol="0" anchor="ctr" anchorCtr="0">
            <a:spAutoFit/>
          </a:bodyPr>
          <a:lstStyle/>
          <a:p>
            <a:r>
              <a:rPr kumimoji="1" lang="ja-JP" altLang="en-US" dirty="0"/>
              <a:t>ここに意見を入力</a:t>
            </a:r>
            <a:endParaRPr kumimoji="1" lang="en-US" altLang="ja-JP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C2DA4606-7A3F-9B1E-3455-CB276CEA7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81490-070C-48B2-A79A-152D502727D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143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84</Words>
  <Application>Microsoft Office PowerPoint</Application>
  <PresentationFormat>ワイド画面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kishi masaki</dc:creator>
  <cp:lastModifiedBy>kishi masaki</cp:lastModifiedBy>
  <cp:revision>17</cp:revision>
  <cp:lastPrinted>2024-09-03T00:10:57Z</cp:lastPrinted>
  <dcterms:created xsi:type="dcterms:W3CDTF">2024-08-22T02:00:46Z</dcterms:created>
  <dcterms:modified xsi:type="dcterms:W3CDTF">2024-09-03T00:12:36Z</dcterms:modified>
</cp:coreProperties>
</file>