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9" r:id="rId2"/>
    <p:sldId id="260" r:id="rId3"/>
    <p:sldId id="262" r:id="rId4"/>
    <p:sldId id="263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F9B-26F0-4C27-89E8-AF0518AE521B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54F9E-BCED-4408-9F77-6562B75F89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2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474602-EF59-AB79-1D2E-166106E53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6B94AA-8E3E-11CA-E391-D49DD9944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02DEB6-47A5-8BD8-C2D3-11D96A731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737-9DD0-4F2A-A0BA-5911E5390B9A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BED18E-E3FA-EAB5-E030-5F6DEA2D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72AE9-28A3-3424-D212-814BCF8E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1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E08C44-27C7-9EBB-25EE-652B2FAD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74BB22-8118-5C58-2A10-6D544AB1F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CB87F2-413D-8EAD-852B-2A8D29F81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332-F1B9-4BE2-A5AB-5A8372142CB0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B490EC-2079-5BB6-3E84-DE48D8F2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34F81-B240-B145-CDFD-07A1B566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17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42B0C33-6527-E032-5FF4-3620CC7384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9CD72A-54A2-54E7-1EC7-0B2BDC93E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0B1D4-9026-BE93-4F15-40D7DCD8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0E74-CCE4-4A4A-810B-B05DC9780684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9D770F-F854-42B3-9403-888786D2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D430AB-BA7E-7AE2-DF3D-6DF635441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69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7E72B-FB6D-4770-0935-7F7CA676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D234ED-64DB-0382-1DBB-97CF036D9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210082-F565-5D7D-4173-09665FDF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A930-C464-486D-BBAA-80CF636A5887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C4C6F1-6846-CD36-7492-584D42238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DC1E64-A37D-06AF-E072-B501059C7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21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3D772-35CC-964B-773B-B139611F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1D7DD6-A99F-5B8B-CEA6-481E0252C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89FB07-1D7E-C1EE-085C-2BBE5091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56E2-BFB0-40FF-AA9B-B0B8C6A20949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F3F399-03BE-3700-1BB3-7ABED1B2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A3AF33-28B4-A4C4-267C-2CB5615E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59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7460F-5A3E-BCA6-D608-BB1724D0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896FA7-E7CF-9320-1565-B2F6E8302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68A10B-6DDD-5743-4FA3-DC18DA423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EFBCF5-A651-287D-D488-E36C2616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E2F1-4CE6-4D32-AE76-140447840BC5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017EC9-1F0A-6F2F-B1EF-0091A924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13E97F-7E10-70E2-D5BA-D323C8DF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18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12D9A-0886-1BD4-99D2-F3DCFF66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DB3489-118E-B625-C5BD-46FD166C0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8219A2-5AA4-B352-1BDD-290CE281E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965CB6-0DCA-B88D-0815-394BE8E06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99B813-175D-F48C-1BDC-4C97F2FC8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460B6B0-6ACB-B12E-7F63-BCBF0FD7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7773-7A6F-4923-8C5D-AA5CC7AA60B2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10FF018-D6D9-0D78-EE7B-B6E824CF7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B83DC2F-16B3-FF16-45A9-A19728A9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8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E5863-6AFE-59C8-2255-4C6A3A54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4BF16C-48EA-8B8C-FAC1-B8D6E803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FC46-FEDB-4393-9DEE-9B283CD4399B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48E0A3-CF43-3150-10D9-8594A018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72DDD5-7BB4-EBD2-3787-E7010CAE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BD1892-E19F-041E-26E3-C7F09912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7D51-98EE-47D2-944B-5E8100F1C7F8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39B3D2-E41A-8EB8-211B-FA7693556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97F265-00B1-7237-9D71-6B0972F9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81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3397B-FE55-297F-540F-F2B5EF6E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EB32B1-58F6-D2B1-6A27-4220A7DAA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76AF0A-A8AC-E218-1667-168800001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16A7F8-E9B4-6F09-A4AA-6B0C6C90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08B-6BEB-4ABA-9405-1E600F21A4D4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413CBC-1CAF-FB97-08C2-1A8C3F0A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97E67-5364-8E7D-AE7A-828AD0D4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50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D13C0-B4A9-20CE-E10F-F51CD7560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F5AE0C-0DF5-A7CF-3BD6-191CEAB81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417CF4-0EB8-C320-B8CE-F53270BA9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7EA604-A626-155E-537E-FB565771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603-AB4D-448C-852A-184BCA8A126B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C359C4-520F-270E-2F0B-06DA08451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8B9B95-1AEB-6C1E-8E2C-48DCE18E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1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ACE85A-BAC8-5BD5-91C0-A6D2CC733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B61B80-509E-8C95-8393-1FFE07FBD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D2F25F-F180-BCE4-E060-4902B41CD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39251-CF89-4374-AA70-4FA6D2C8A12A}" type="datetime1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48329-2EB7-4045-FE87-A58E0A57A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40EE55-01EB-68B6-1662-B17D520E0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1490-070C-48B2-A79A-152D50272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6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255999-4FF8-4ADD-7FB8-868D9869E36C}"/>
              </a:ext>
            </a:extLst>
          </p:cNvPr>
          <p:cNvSpPr txBox="1"/>
          <p:nvPr/>
        </p:nvSpPr>
        <p:spPr>
          <a:xfrm>
            <a:off x="11356185" y="2133600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05A016-7A86-0472-00A4-5CB12C887212}"/>
              </a:ext>
            </a:extLst>
          </p:cNvPr>
          <p:cNvSpPr txBox="1"/>
          <p:nvPr/>
        </p:nvSpPr>
        <p:spPr>
          <a:xfrm>
            <a:off x="374150" y="2133600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pic>
        <p:nvPicPr>
          <p:cNvPr id="6" name="グラフィックス 5" descr="笑顔 (塗りつぶしなし) 単色塗りつぶし">
            <a:extLst>
              <a:ext uri="{FF2B5EF4-FFF2-40B4-BE49-F238E27FC236}">
                <a16:creationId xmlns:a16="http://schemas.microsoft.com/office/drawing/2014/main" id="{91BA2DB0-224B-F9E8-E43F-56C83EF91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2856" y="4256669"/>
            <a:ext cx="914400" cy="9144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45C615-3833-6237-AE0E-759F62472BDB}"/>
              </a:ext>
            </a:extLst>
          </p:cNvPr>
          <p:cNvSpPr txBox="1"/>
          <p:nvPr/>
        </p:nvSpPr>
        <p:spPr>
          <a:xfrm>
            <a:off x="4135551" y="509918"/>
            <a:ext cx="3920899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kumimoji="1" lang="ja-JP" altLang="en-US" dirty="0"/>
              <a:t>ここにタイトルを入力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EA29CB-BAB1-2CFC-62E6-1E14B0EC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3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グラフィックス 2" descr="笑顔 (塗りつぶしなし) 単色塗りつぶし">
            <a:extLst>
              <a:ext uri="{FF2B5EF4-FFF2-40B4-BE49-F238E27FC236}">
                <a16:creationId xmlns:a16="http://schemas.microsoft.com/office/drawing/2014/main" id="{8C090878-558F-0747-EEDD-60DB529620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799" y="2971800"/>
            <a:ext cx="914400" cy="9144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A2D1DF4-557F-B2F1-9559-2B3AD700556B}"/>
              </a:ext>
            </a:extLst>
          </p:cNvPr>
          <p:cNvSpPr txBox="1"/>
          <p:nvPr/>
        </p:nvSpPr>
        <p:spPr>
          <a:xfrm>
            <a:off x="374150" y="2433782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5F0833-4333-46D0-7FEF-6DFABF0A4AC9}"/>
              </a:ext>
            </a:extLst>
          </p:cNvPr>
          <p:cNvSpPr txBox="1"/>
          <p:nvPr/>
        </p:nvSpPr>
        <p:spPr>
          <a:xfrm>
            <a:off x="11356185" y="2433782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598C6A3-7736-D561-1AE6-8D29B29781B1}"/>
              </a:ext>
            </a:extLst>
          </p:cNvPr>
          <p:cNvSpPr txBox="1"/>
          <p:nvPr/>
        </p:nvSpPr>
        <p:spPr>
          <a:xfrm>
            <a:off x="5066082" y="133026"/>
            <a:ext cx="2059835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B40A06-EA68-C044-FF4F-9B69200A7A87}"/>
              </a:ext>
            </a:extLst>
          </p:cNvPr>
          <p:cNvSpPr txBox="1"/>
          <p:nvPr/>
        </p:nvSpPr>
        <p:spPr>
          <a:xfrm>
            <a:off x="5066082" y="6355642"/>
            <a:ext cx="2059835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ここに文字を入力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6538245-C41B-58DC-3535-8F590619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40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EFD81D-0BAF-0753-EFE8-D1EF6A77719F}"/>
              </a:ext>
            </a:extLst>
          </p:cNvPr>
          <p:cNvSpPr txBox="1"/>
          <p:nvPr/>
        </p:nvSpPr>
        <p:spPr>
          <a:xfrm>
            <a:off x="909858" y="946728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24298D-A621-AACA-04A9-FE26CA38D053}"/>
              </a:ext>
            </a:extLst>
          </p:cNvPr>
          <p:cNvSpPr txBox="1"/>
          <p:nvPr/>
        </p:nvSpPr>
        <p:spPr>
          <a:xfrm>
            <a:off x="11069858" y="946728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87C890-3CB0-0284-800A-9470D686D02A}"/>
              </a:ext>
            </a:extLst>
          </p:cNvPr>
          <p:cNvSpPr txBox="1"/>
          <p:nvPr/>
        </p:nvSpPr>
        <p:spPr>
          <a:xfrm>
            <a:off x="4809804" y="6355642"/>
            <a:ext cx="2572391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pic>
        <p:nvPicPr>
          <p:cNvPr id="5" name="グラフィックス 4" descr="笑顔 (塗りつぶしなし) 単色塗りつぶし">
            <a:extLst>
              <a:ext uri="{FF2B5EF4-FFF2-40B4-BE49-F238E27FC236}">
                <a16:creationId xmlns:a16="http://schemas.microsoft.com/office/drawing/2014/main" id="{B023C1B3-CED4-13F3-4CA1-A2F9974D0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39899" y="1772900"/>
            <a:ext cx="3312199" cy="3312199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38BF59-A346-6848-68C5-D1CC12C0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28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EFD81D-0BAF-0753-EFE8-D1EF6A77719F}"/>
              </a:ext>
            </a:extLst>
          </p:cNvPr>
          <p:cNvSpPr txBox="1"/>
          <p:nvPr/>
        </p:nvSpPr>
        <p:spPr>
          <a:xfrm>
            <a:off x="909858" y="946728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24298D-A621-AACA-04A9-FE26CA38D053}"/>
              </a:ext>
            </a:extLst>
          </p:cNvPr>
          <p:cNvSpPr txBox="1"/>
          <p:nvPr/>
        </p:nvSpPr>
        <p:spPr>
          <a:xfrm>
            <a:off x="11069858" y="946728"/>
            <a:ext cx="461665" cy="283556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87C890-3CB0-0284-800A-9470D686D02A}"/>
              </a:ext>
            </a:extLst>
          </p:cNvPr>
          <p:cNvSpPr txBox="1"/>
          <p:nvPr/>
        </p:nvSpPr>
        <p:spPr>
          <a:xfrm>
            <a:off x="4809804" y="6355642"/>
            <a:ext cx="2572391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ここにタイトルを入力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B76D60-7767-FC06-DA28-10365D4230B7}"/>
              </a:ext>
            </a:extLst>
          </p:cNvPr>
          <p:cNvSpPr txBox="1"/>
          <p:nvPr/>
        </p:nvSpPr>
        <p:spPr>
          <a:xfrm>
            <a:off x="1821840" y="2036618"/>
            <a:ext cx="4052487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ここに意見を入力</a:t>
            </a:r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62176A-CE8C-F644-6036-74D77988EFA1}"/>
              </a:ext>
            </a:extLst>
          </p:cNvPr>
          <p:cNvSpPr txBox="1"/>
          <p:nvPr/>
        </p:nvSpPr>
        <p:spPr>
          <a:xfrm>
            <a:off x="6445849" y="1995178"/>
            <a:ext cx="4052487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ここに意見を入力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E5EE0-271D-08EC-28DC-03A959647C61}"/>
              </a:ext>
            </a:extLst>
          </p:cNvPr>
          <p:cNvSpPr txBox="1"/>
          <p:nvPr/>
        </p:nvSpPr>
        <p:spPr>
          <a:xfrm>
            <a:off x="3557742" y="5252371"/>
            <a:ext cx="5076514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kumimoji="1" lang="ja-JP" altLang="en-US" dirty="0"/>
              <a:t>ここに意見を入力</a:t>
            </a:r>
            <a:endParaRPr kumimoji="1" lang="en-US" altLang="ja-JP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2DA4606-7A3F-9B1E-3455-CB276CEA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490-070C-48B2-A79A-152D502727D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43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84</Words>
  <Application>Microsoft Office PowerPoint</Application>
  <PresentationFormat>ワイド画面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kishi masaki</dc:creator>
  <cp:lastModifiedBy>kishi masaki</cp:lastModifiedBy>
  <cp:revision>17</cp:revision>
  <cp:lastPrinted>2024-09-03T00:10:57Z</cp:lastPrinted>
  <dcterms:created xsi:type="dcterms:W3CDTF">2024-08-22T02:00:46Z</dcterms:created>
  <dcterms:modified xsi:type="dcterms:W3CDTF">2024-09-03T00:12:36Z</dcterms:modified>
</cp:coreProperties>
</file>